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62" y="-210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6246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862525" y="261050"/>
            <a:ext cx="8507575" cy="217769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ANTIGUIDADE ORIENTAL</a:t>
            </a:r>
          </a:p>
        </p:txBody>
      </p:sp>
      <p:pic>
        <p:nvPicPr>
          <p:cNvPr id="20" name="Shape 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" y="2369840"/>
            <a:ext cx="6545684" cy="501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9000" y="4677825"/>
            <a:ext cx="2529399" cy="294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3075" y="1481650"/>
            <a:ext cx="2413000" cy="31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941900" y="500925"/>
            <a:ext cx="8507575" cy="9319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Religião Egípcia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5896675" y="1956150"/>
            <a:ext cx="4237200" cy="50009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Eram Politeístas, antropozoomórficos, acreditavam na vida após a morte (por isso a mumificação), os templos eram fechados aos sacerdotes e ao faraó.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0150" y="2042575"/>
            <a:ext cx="4794250" cy="493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1282325" y="2035525"/>
            <a:ext cx="8504050" cy="45229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 do deus(a) e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representava: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Rá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Sol (principal deus da religião egípcia);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Toth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sabedoria, conhecimento, representante da Lua;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Anúbis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os mortos e o submundo;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Bastet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fertilidade, protetora das mulheres grávidas;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Hathor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amor, alegria, dança, vinho, festas;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Hórus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céu;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Khnum 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criatividade, controlador das águas do rio Nilo;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Maat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justiça e equilíbrio;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Ptah 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obras feitas em pedra;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Seth 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tempestade, mal, desordem e violência;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Sobek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paciência, astúcia;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Osíris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vida após a morte, vegetação;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Ísis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amor, mágica;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Tefnut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nuvens e umidade;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Chu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 seco, luz do sol;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Geb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terra.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/>
        </p:nvSpPr>
        <p:spPr>
          <a:xfrm>
            <a:off x="1282325" y="1940275"/>
            <a:ext cx="8504050" cy="46181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34244" algn="l">
              <a:lnSpc>
                <a:spcPct val="1201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Arial"/>
              <a:buChar char="●"/>
            </a:pP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 se tornar sedentário, o homem ocupou regiões próximas a rios e lagos.</a:t>
            </a:r>
          </a:p>
          <a:p>
            <a:pPr marL="381000" marR="0" lvl="0" indent="-234244" algn="l">
              <a:lnSpc>
                <a:spcPct val="120192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Arial"/>
              <a:buChar char="●"/>
            </a:pP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cultivo de alimentos gerou aumento populacional e, consequentemente, aumento das aldeias. </a:t>
            </a:r>
          </a:p>
          <a:p>
            <a:pPr marL="381000" marR="0" lvl="0" indent="-234244" algn="l">
              <a:lnSpc>
                <a:spcPct val="120192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Arial"/>
              <a:buChar char="●"/>
            </a:pP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Algumas aldeias se uniram para aumentar a produção de alimentos, formando as primeiras cidades.</a:t>
            </a:r>
          </a:p>
          <a:p>
            <a:pPr marL="381000" marR="0" lvl="0" indent="-234244" algn="l">
              <a:lnSpc>
                <a:spcPct val="120192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Arial"/>
              <a:buChar char="●"/>
            </a:pP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primeiras cidades foram nas regiões da China, Índia, Mesopotâmia e Egito.</a:t>
            </a:r>
          </a:p>
          <a:p>
            <a:pPr marL="0" marR="0" indent="0" algn="l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None/>
            </a:pP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/>
        </p:nvSpPr>
        <p:spPr>
          <a:xfrm>
            <a:off x="610300" y="1829150"/>
            <a:ext cx="9015574" cy="5002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aumento populacional tornou necessário um controle maior sobre a população: nasceu o Estado, ou seja, um ou um grupo de pessoas que passam a administrar a cidade, cobrando impostos e fazendo leis.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MODO DE PRODUÇÃO ASIÁTICO: 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Estado é o dono das terras; a população trabalha nas obras públicas e produção em geral sob forma de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servidão coletiva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Obrigações básicas: pagamento de impostos, serviço militar e trabalho. Os recursos agrícolas eram distribuídos pelo Estado.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64300" y="51150"/>
            <a:ext cx="8507575" cy="952202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Civilização Egípcia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975425" y="1045975"/>
            <a:ext cx="5157950" cy="6122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“O Egito é uma dádiva </a:t>
            </a:r>
          </a:p>
          <a:p>
            <a:pPr marL="0" marR="0" indent="0" algn="ctr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Rio Nilo”</a:t>
            </a:r>
          </a:p>
          <a:p>
            <a:pPr marL="0" marR="0" indent="0" algn="ctr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4000 a. C. – várias grupos familiares – chamados Nomos – se fixaram as margens do Rio Nilo. Com o tempo, os Nomos perceberam que unidos consegueriam plantar e colher mais e melhor.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endParaRPr sz="2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3500 a. C. – a união dos Nomos, deu origem a dois reinos distintos: o Alto Egito, ao Sul e o Baixo Egito ao Norte do Nilo.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endParaRPr sz="2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3.200 a. C. – o Rei Menés, do Alto Egito, invadiu e conquistou o reino do Baixo Egito. Ao fazer isto, unificou os dois reinos em um único: foi o início do Império Egípcio e, Menés passou a ser o primeiro Faraó.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1250" y="846650"/>
            <a:ext cx="3746500" cy="63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81400" y="421550"/>
            <a:ext cx="8507575" cy="21815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Períodos da História do Antigo Egito</a:t>
            </a:r>
            <a:b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75425" y="1381125"/>
            <a:ext cx="4798125" cy="46428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ANTIGO IMPÉRIO</a:t>
            </a:r>
          </a:p>
          <a:p>
            <a:pPr marL="0" marR="0" indent="0" algn="ctr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3200 – 2300 a. C.</a:t>
            </a:r>
          </a:p>
          <a:p>
            <a:pPr marL="381000" marR="0" lvl="0" indent="-234244" algn="l">
              <a:lnSpc>
                <a:spcPct val="100000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Arial"/>
              <a:buChar char="●"/>
            </a:pP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Monarquia absoluta e teocrática;</a:t>
            </a:r>
          </a:p>
          <a:p>
            <a:pPr marL="381000" marR="0" lvl="0" indent="-234244" algn="l">
              <a:lnSpc>
                <a:spcPct val="100000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Arial"/>
              <a:buChar char="●"/>
            </a:pP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Construção das grandes pirâmides: Quéfrem, Quéops e Miquerinos;</a:t>
            </a:r>
          </a:p>
          <a:p>
            <a:pPr marL="381000" marR="0" lvl="0" indent="-234244" algn="l">
              <a:lnSpc>
                <a:spcPct val="100000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Arial"/>
              <a:buChar char="●"/>
            </a:pP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final do período, o poder do faraó foi enfraquecido pelos nomarcas. Entre 2300 e 2100 a. C., houve um período de anarquia.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4825" y="1344075"/>
            <a:ext cx="3852325" cy="535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862525" y="740825"/>
            <a:ext cx="8507575" cy="57118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Médio Império</a:t>
            </a:r>
          </a:p>
          <a:p>
            <a:pPr marL="0" marR="0" indent="0" algn="ctr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2100 – 1800 a. C.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Reunificação do Império Egípcio e fortalecimento do Faraó;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Mudança da capital do Império para Tebas;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Prosperidade econômica;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Invasão e conquista do Império Egípcio pelos Hicsos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Chegada dos Hebreus ao Egito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 1800 e 1600 a.C. o Egito foi dominado pelos Hicsos.</a:t>
            </a:r>
          </a:p>
          <a:p>
            <a:pPr marL="0" marR="0" indent="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40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864300" y="897800"/>
            <a:ext cx="6221574" cy="6376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NOVO IMPÉRIO</a:t>
            </a:r>
          </a:p>
          <a:p>
            <a:pPr marL="0" marR="0" indent="0" algn="ctr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1600 – 660 a.C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indent="0" algn="ctr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48355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Expulsão dos Hicsos;</a:t>
            </a:r>
          </a:p>
          <a:p>
            <a:pPr marL="381000" marR="0" lvl="0" indent="-248355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Fortalecimento do Faraó nas figuras de Tutmés III e Ramsés II com uma política imperialista;</a:t>
            </a:r>
          </a:p>
          <a:p>
            <a:pPr marL="381000" marR="0" lvl="0" indent="-248355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1375 a.C., o Faraó Amenófis IV, que mudou seu nome para </a:t>
            </a:r>
            <a:r>
              <a:rPr lang="en-US" sz="311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Aquenatón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obrigou todo o povo egípcio a abandonar suas crenças religiosas para acreditarem em um único deus, Atón.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7825" y="1428750"/>
            <a:ext cx="2772825" cy="451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021275" y="261050"/>
            <a:ext cx="8874474" cy="65337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660 a.C. – Egito foi invadido e conquistado pelos Assírios, sob o comando do general Assurbanípal.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endParaRPr sz="2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650 a.C. – Os egípcios expulsaram os assírios e voltam a governar a sua própria terra.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endParaRPr sz="2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525 a.C. – Os persas invadiram e conquistaram o Egito, sob o comando do rei Cambises II.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endParaRPr sz="2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404 a.C. - Os egípcios expulsaram os persas e voltaram a governar a sua própria terra.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endParaRPr sz="2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332 a.C. – Persas invadiram mais um vez o Egito sob o comando de Alexandre Magno.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endParaRPr sz="2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323 a.C. – após a morte de Alexandre Magno, o seu general Ptolomeu (de origem grega) foi nomeado governador do Egito. Porém se revoltou e proclamou independência do país, tornando-se faraó e inaugurando a dinastia ptolomaica.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endParaRPr sz="2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 a.C. – Sua descendente, Cleópatra, rainha do Egito, foi conquistada e dominada pelos romanos.</a:t>
            </a:r>
          </a:p>
          <a:p>
            <a:pPr marL="0" marR="0" indent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22650" y="261050"/>
            <a:ext cx="8507575" cy="2412206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44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44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44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44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Sociedade e Religião Egípcias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21275" y="2021400"/>
            <a:ext cx="5713575" cy="47734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Sociedade </a:t>
            </a:r>
          </a:p>
          <a:p>
            <a:pPr marL="0" marR="0" indent="0" algn="ctr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ctr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Faraó e sua família</a:t>
            </a:r>
          </a:p>
          <a:p>
            <a:pPr marL="381000" marR="0" lvl="0" indent="-220133" algn="ctr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Sacerdotes, ministros e chefes militares</a:t>
            </a:r>
          </a:p>
          <a:p>
            <a:pPr marL="381000" marR="0" lvl="0" indent="-220133" algn="ctr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Escribas</a:t>
            </a:r>
          </a:p>
          <a:p>
            <a:pPr marL="381000" marR="0" lvl="0" indent="-220133" algn="ctr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Homens livres </a:t>
            </a:r>
          </a:p>
          <a:p>
            <a:pPr marL="381000" marR="0" lvl="0" indent="-220133" algn="ctr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Camponeses</a:t>
            </a:r>
          </a:p>
          <a:p>
            <a:pPr marL="381000" marR="0" lvl="0" indent="-220133" algn="ctr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Escravos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3400" y="2201325"/>
            <a:ext cx="3111500" cy="395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Personalizar</PresentationFormat>
  <Paragraphs>62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Custom Theme</vt:lpstr>
      <vt:lpstr>ANTIGUIDADE ORIENTAL</vt:lpstr>
      <vt:lpstr>Apresentação do PowerPoint</vt:lpstr>
      <vt:lpstr>Apresentação do PowerPoint</vt:lpstr>
      <vt:lpstr>Civilização Egípcia</vt:lpstr>
      <vt:lpstr> Períodos da História do Antigo Egito </vt:lpstr>
      <vt:lpstr>Apresentação do PowerPoint</vt:lpstr>
      <vt:lpstr>Apresentação do PowerPoint</vt:lpstr>
      <vt:lpstr>Apresentação do PowerPoint</vt:lpstr>
      <vt:lpstr>  Sociedade e Religião Egípcias</vt:lpstr>
      <vt:lpstr>Religião Egípcia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ANTIGUIDADE ORIENTAL</dc:title>
  <dc:creator>Rodrigo</dc:creator>
  <cp:lastModifiedBy>user</cp:lastModifiedBy>
  <cp:revision>2</cp:revision>
  <dcterms:modified xsi:type="dcterms:W3CDTF">2015-03-03T20:20:10Z</dcterms:modified>
</cp:coreProperties>
</file>