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2" d="100"/>
          <a:sy n="82" d="100"/>
        </p:scale>
        <p:origin x="-102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839E4B-E744-479D-A767-2E1B837B603A}" type="datetimeFigureOut">
              <a:rPr lang="pt-BR" smtClean="0"/>
              <a:t>19/02/2015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6AA1E9-F4B1-4799-90A6-D6995A3DAF3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"/>
            <a:ext cx="9144000" cy="68558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504" y="1196753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América </a:t>
            </a:r>
            <a:r>
              <a:rPr lang="pt-BR" sz="72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Pré-colombiana</a:t>
            </a:r>
          </a:p>
          <a:p>
            <a:pPr algn="ctr"/>
            <a:endParaRPr lang="pt-BR" sz="72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  <a:p>
            <a:pPr algn="ctr"/>
            <a:r>
              <a:rPr lang="pt-BR" sz="7200" b="1" dirty="0" smtClean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 POVOS NATIVOS</a:t>
            </a:r>
            <a:endParaRPr lang="pt-BR" sz="7200" b="1" dirty="0">
              <a:ln w="38100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9" y="183108"/>
            <a:ext cx="6627331" cy="533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/>
          <p:cNvSpPr/>
          <p:nvPr/>
        </p:nvSpPr>
        <p:spPr>
          <a:xfrm>
            <a:off x="6818894" y="332657"/>
            <a:ext cx="2016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9050">
                  <a:solidFill>
                    <a:schemeClr val="tx1"/>
                  </a:solidFill>
                </a:ln>
                <a:latin typeface="Tempus Sans ITC" pitchFamily="82" charset="0"/>
              </a:rPr>
              <a:t>A sociedade tinha um imperador que controlava o império, </a:t>
            </a:r>
            <a:r>
              <a:rPr lang="pt-BR" sz="2400" dirty="0" smtClean="0">
                <a:ln w="19050">
                  <a:solidFill>
                    <a:schemeClr val="tx1"/>
                  </a:solidFill>
                </a:ln>
                <a:latin typeface="Tempus Sans ITC" pitchFamily="82" charset="0"/>
              </a:rPr>
              <a:t> governador </a:t>
            </a:r>
            <a:r>
              <a:rPr lang="pt-BR" sz="2400" dirty="0">
                <a:ln w="19050">
                  <a:solidFill>
                    <a:schemeClr val="tx1"/>
                  </a:solidFill>
                </a:ln>
                <a:latin typeface="Tempus Sans ITC" pitchFamily="82" charset="0"/>
              </a:rPr>
              <a:t>para administrar cada região e os </a:t>
            </a:r>
            <a:r>
              <a:rPr lang="pt-BR" sz="2400" dirty="0" smtClean="0">
                <a:ln w="19050">
                  <a:solidFill>
                    <a:schemeClr val="tx1"/>
                  </a:solidFill>
                </a:ln>
                <a:latin typeface="Tempus Sans ITC" pitchFamily="82" charset="0"/>
              </a:rPr>
              <a:t>cobradores </a:t>
            </a:r>
            <a:r>
              <a:rPr lang="pt-BR" sz="2400" dirty="0">
                <a:ln w="19050">
                  <a:solidFill>
                    <a:schemeClr val="tx1"/>
                  </a:solidFill>
                </a:ln>
                <a:latin typeface="Tempus Sans ITC" pitchFamily="82" charset="0"/>
              </a:rPr>
              <a:t>de impostos</a:t>
            </a:r>
            <a:r>
              <a:rPr lang="pt-BR" sz="2400" dirty="0" smtClean="0">
                <a:ln w="19050">
                  <a:solidFill>
                    <a:schemeClr val="tx1"/>
                  </a:solidFill>
                </a:ln>
                <a:latin typeface="Tempus Sans ITC" pitchFamily="82" charset="0"/>
              </a:rPr>
              <a:t>. </a:t>
            </a:r>
            <a:endParaRPr lang="pt-BR" sz="2400" dirty="0">
              <a:ln w="19050">
                <a:solidFill>
                  <a:schemeClr val="tx1"/>
                </a:solidFill>
              </a:ln>
              <a:latin typeface="Tempus Sans ITC" pitchFamily="8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8681" y="537321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Marcado pela organização do trabalho, construção de estradas , estradas talhadas nas encostas das montanhas que eram percorridas por lhamas e pelos mensageiro do imperador. </a:t>
            </a:r>
            <a:endParaRPr lang="pt-BR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" y="11412"/>
            <a:ext cx="9144000" cy="684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179512" y="260649"/>
            <a:ext cx="8856984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O principal vestígio da civilização inca é a cidade de Machu </a:t>
            </a:r>
            <a:r>
              <a:rPr lang="pt-BR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Pichu</a:t>
            </a: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 no Peru, que sobreviveu a conquista espanhola e está a 2400 m de altitude</a:t>
            </a: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.</a:t>
            </a:r>
          </a:p>
          <a:p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  <a:p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22048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 Foi abandonada por seus habitantes e ficou coberta pela vegetação até ser encontrada por arqueólogos. Tornou-se importante patrimônio cultural da humanidade visitada por milhares de turistas.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chemeClr val="bg1"/>
                </a:solidFill>
                <a:latin typeface="Chiller" pitchFamily="82" charset="0"/>
              </a:rPr>
              <a:t>Acesse minha pagina no </a:t>
            </a:r>
            <a:r>
              <a:rPr lang="pt-BR" sz="4000" dirty="0" err="1" smtClean="0">
                <a:solidFill>
                  <a:schemeClr val="bg1"/>
                </a:solidFill>
                <a:latin typeface="Chiller" pitchFamily="82" charset="0"/>
              </a:rPr>
              <a:t>Youtube</a:t>
            </a:r>
            <a:r>
              <a:rPr lang="pt-BR" sz="4000" dirty="0" smtClean="0">
                <a:solidFill>
                  <a:schemeClr val="bg1"/>
                </a:solidFill>
                <a:latin typeface="Chiller" pitchFamily="82" charset="0"/>
              </a:rPr>
              <a:t>:</a:t>
            </a:r>
          </a:p>
          <a:p>
            <a:r>
              <a:rPr lang="pt-BR" sz="4000" dirty="0">
                <a:solidFill>
                  <a:srgbClr val="FF0000"/>
                </a:solidFill>
                <a:latin typeface="Chiller" pitchFamily="82" charset="0"/>
              </a:rPr>
              <a:t>http://www.youtube.com/channel/UC6XTnGVMInJ7zg-UsxaL7uQ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8784976" cy="12192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latin typeface="Chiller" pitchFamily="82" charset="0"/>
              </a:rPr>
              <a:t>Para assistir os slides animados + </a:t>
            </a:r>
            <a:r>
              <a:rPr lang="pt-BR" sz="6000" dirty="0" err="1" smtClean="0">
                <a:solidFill>
                  <a:schemeClr val="bg1"/>
                </a:solidFill>
                <a:latin typeface="Chiller" pitchFamily="82" charset="0"/>
              </a:rPr>
              <a:t>audio</a:t>
            </a:r>
            <a:r>
              <a:rPr lang="pt-BR" sz="6000" dirty="0" smtClean="0">
                <a:solidFill>
                  <a:schemeClr val="bg1"/>
                </a:solidFill>
                <a:latin typeface="Chiller" pitchFamily="82" charset="0"/>
              </a:rPr>
              <a:t>:</a:t>
            </a:r>
            <a:endParaRPr lang="pt-BR" sz="6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494116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6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Bons Estudos!!..</a:t>
            </a:r>
            <a:endParaRPr lang="pt-BR" sz="6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29224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90"/>
            <a:ext cx="432048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" y="188641"/>
            <a:ext cx="8229600" cy="1797129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chemeClr val="tx1"/>
                </a:solidFill>
                <a:effectLst/>
                <a:latin typeface="Tempus Sans ITC" pitchFamily="82" charset="0"/>
              </a:rPr>
              <a:t>Antes da chegada de colombo e os europeus,  esses povos se desenvolviam na região da América central e região dos andes, grandes civilizações com Algumas características em comum :</a:t>
            </a:r>
            <a:r>
              <a:rPr lang="pt-BR" sz="2800" dirty="0">
                <a:solidFill>
                  <a:srgbClr val="CC9900"/>
                </a:solidFill>
                <a:effectLst/>
                <a:latin typeface="Tempus Sans ITC" pitchFamily="82" charset="0"/>
              </a:rPr>
              <a:t/>
            </a:r>
            <a:br>
              <a:rPr lang="pt-BR" sz="2800" dirty="0">
                <a:solidFill>
                  <a:srgbClr val="CC9900"/>
                </a:solidFill>
                <a:effectLst/>
                <a:latin typeface="Tempus Sans ITC" pitchFamily="82" charset="0"/>
              </a:rPr>
            </a:br>
            <a:endParaRPr lang="pt-BR" sz="2800" dirty="0">
              <a:solidFill>
                <a:srgbClr val="CC9900"/>
              </a:solidFill>
              <a:latin typeface="Tempus Sans ITC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883024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Agricultura como principal atividade econômica</a:t>
            </a:r>
          </a:p>
          <a:p>
            <a:pPr marL="0" indent="0">
              <a:buNone/>
            </a:pPr>
            <a:endParaRPr lang="pt-BR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Técnica de irrigação de solo</a:t>
            </a:r>
          </a:p>
          <a:p>
            <a:endParaRPr lang="pt-BR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Artesanato</a:t>
            </a:r>
          </a:p>
          <a:p>
            <a:endParaRPr lang="pt-BR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Prática </a:t>
            </a:r>
            <a:r>
              <a:rPr lang="pt-BR" sz="2400" dirty="0">
                <a:solidFill>
                  <a:schemeClr val="bg1"/>
                </a:solidFill>
                <a:latin typeface="Berlin Sans FB" pitchFamily="34" charset="0"/>
              </a:rPr>
              <a:t>religiosa </a:t>
            </a:r>
            <a:endParaRPr lang="pt-BR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Tradição guerreira </a:t>
            </a:r>
          </a:p>
          <a:p>
            <a:endParaRPr lang="pt-BR" sz="2400" dirty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Conhecimentos </a:t>
            </a:r>
            <a:r>
              <a:rPr lang="pt-BR" sz="2400" dirty="0">
                <a:solidFill>
                  <a:schemeClr val="bg1"/>
                </a:solidFill>
                <a:latin typeface="Berlin Sans FB" pitchFamily="34" charset="0"/>
              </a:rPr>
              <a:t>de matemática e astronomia </a:t>
            </a:r>
          </a:p>
        </p:txBody>
      </p:sp>
    </p:spTree>
    <p:extLst>
      <p:ext uri="{BB962C8B-B14F-4D97-AF65-F5344CB8AC3E}">
        <p14:creationId xmlns:p14="http://schemas.microsoft.com/office/powerpoint/2010/main" val="24531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9"/>
            <a:ext cx="826651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8229600" cy="1219200"/>
          </a:xfrm>
        </p:spPr>
        <p:txBody>
          <a:bodyPr>
            <a:noAutofit/>
          </a:bodyPr>
          <a:lstStyle/>
          <a:p>
            <a:r>
              <a:rPr lang="pt-BR" sz="8000" b="1" dirty="0">
                <a:ln w="381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</a:rPr>
              <a:t>Maias</a:t>
            </a:r>
            <a:r>
              <a:rPr lang="pt-BR" sz="8000" dirty="0">
                <a:ln w="381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Tempus Sans ITC" pitchFamily="82" charset="0"/>
              </a:rPr>
              <a:t/>
            </a:r>
            <a:br>
              <a:rPr lang="pt-BR" sz="8000" dirty="0">
                <a:ln w="381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/>
                <a:latin typeface="Tempus Sans ITC" pitchFamily="82" charset="0"/>
              </a:rPr>
            </a:br>
            <a:endParaRPr lang="pt-BR" sz="8000" dirty="0">
              <a:ln w="381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4221089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empus Sans ITC" pitchFamily="82" charset="0"/>
              </a:rPr>
              <a:t>Civilização que se desenvolveu onde hoje corresponde o sul do México, Guatemala, Belize e Honduras, atingindo seu alge no fim do </a:t>
            </a:r>
            <a:r>
              <a:rPr lang="pt-BR" sz="2400" b="1" dirty="0" err="1">
                <a:solidFill>
                  <a:schemeClr val="bg1"/>
                </a:solidFill>
                <a:latin typeface="Tempus Sans ITC" pitchFamily="82" charset="0"/>
              </a:rPr>
              <a:t>sec</a:t>
            </a:r>
            <a:r>
              <a:rPr lang="pt-BR" sz="2400" b="1" dirty="0">
                <a:solidFill>
                  <a:schemeClr val="bg1"/>
                </a:solidFill>
                <a:latin typeface="Tempus Sans ITC" pitchFamily="82" charset="0"/>
              </a:rPr>
              <a:t> IX</a:t>
            </a:r>
            <a:r>
              <a:rPr lang="pt-BR" sz="2400" b="1" dirty="0" smtClean="0">
                <a:solidFill>
                  <a:schemeClr val="bg1"/>
                </a:solidFill>
                <a:latin typeface="Tempus Sans ITC" pitchFamily="82" charset="0"/>
              </a:rPr>
              <a:t>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5536" y="532467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Berlin Sans FB" pitchFamily="34" charset="0"/>
              </a:rPr>
              <a:t>Eram governados por um imperador  e o poder era hereditário. A sociedade hierarquizada em : artesãos, trabalhadores livres e agricultores que deviam pagar tributos. </a:t>
            </a:r>
            <a:endParaRPr lang="pt-BR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99992" y="404664"/>
            <a:ext cx="4224067" cy="4572000"/>
          </a:xfrm>
        </p:spPr>
        <p:txBody>
          <a:bodyPr>
            <a:normAutofit fontScale="92500"/>
          </a:bodyPr>
          <a:lstStyle/>
          <a:p>
            <a:r>
              <a:rPr lang="pt-BR" b="1" dirty="0">
                <a:solidFill>
                  <a:schemeClr val="bg1"/>
                </a:solidFill>
                <a:latin typeface="Tempus Sans ITC" pitchFamily="82" charset="0"/>
              </a:rPr>
              <a:t>A agricultura como base da </a:t>
            </a:r>
            <a:r>
              <a:rPr lang="pt-BR" b="1" dirty="0" smtClean="0">
                <a:solidFill>
                  <a:schemeClr val="bg1"/>
                </a:solidFill>
                <a:latin typeface="Tempus Sans ITC" pitchFamily="82" charset="0"/>
              </a:rPr>
              <a:t>economia</a:t>
            </a:r>
          </a:p>
          <a:p>
            <a:endParaRPr lang="pt-BR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Tempus Sans ITC" pitchFamily="82" charset="0"/>
              </a:rPr>
              <a:t>Milho, cacau, feijão, pimenta e  mamão</a:t>
            </a:r>
          </a:p>
          <a:p>
            <a:endParaRPr lang="pt-BR" b="1" dirty="0" smtClean="0">
              <a:solidFill>
                <a:schemeClr val="bg1"/>
              </a:solidFill>
              <a:latin typeface="Tempus Sans ITC" pitchFamily="82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Tempus Sans ITC" pitchFamily="82" charset="0"/>
              </a:rPr>
              <a:t>O </a:t>
            </a:r>
            <a:r>
              <a:rPr lang="pt-BR" b="1" dirty="0">
                <a:solidFill>
                  <a:schemeClr val="bg1"/>
                </a:solidFill>
                <a:latin typeface="Tempus Sans ITC" pitchFamily="82" charset="0"/>
              </a:rPr>
              <a:t>principal produto era o milho que segundo os mitos maias os deuses haviam utilizado como matéria prima para criar o homem.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7"/>
            <a:ext cx="41044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395536" y="4907226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Berlin Sans FB" pitchFamily="34" charset="0"/>
              </a:rPr>
              <a:t>Eram estudiosos das estrelas, planetas, astronomia, faziam previsões de eclipses e calendários parecidos com o que temos atualmente.  </a:t>
            </a:r>
            <a:r>
              <a:rPr lang="pt-BR" sz="2400" dirty="0" smtClean="0">
                <a:latin typeface="Berlin Sans FB" pitchFamily="34" charset="0"/>
              </a:rPr>
              <a:t>Arqueólogos </a:t>
            </a:r>
            <a:r>
              <a:rPr lang="pt-BR" sz="2400" dirty="0">
                <a:latin typeface="Berlin Sans FB" pitchFamily="34" charset="0"/>
              </a:rPr>
              <a:t>estimam que o que pode ter levado o declínio dessa civilização foram as guerras ou esgotamento de terras cultiváveis.</a:t>
            </a:r>
          </a:p>
        </p:txBody>
      </p:sp>
    </p:spTree>
    <p:extLst>
      <p:ext uri="{BB962C8B-B14F-4D97-AF65-F5344CB8AC3E}">
        <p14:creationId xmlns:p14="http://schemas.microsoft.com/office/powerpoint/2010/main" val="27153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772817"/>
            <a:ext cx="9217024" cy="612304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chemeClr val="bg1"/>
                </a:solidFill>
                <a:effectLst/>
                <a:latin typeface="Berlin Sans FB" pitchFamily="34" charset="0"/>
              </a:rPr>
              <a:t>Tikal na Guatemala foi uma das cidades Maias mais importantes, Hoje o Parque Nacional do Tikal foi declarado Patrimônio da humanidade pela Hunesco.</a:t>
            </a:r>
            <a:r>
              <a:rPr lang="pt-BR" dirty="0">
                <a:effectLst/>
              </a:rPr>
              <a:t/>
            </a:r>
            <a:br>
              <a:rPr lang="pt-BR" dirty="0">
                <a:effectLst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6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5" y="270134"/>
            <a:ext cx="8712968" cy="438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/>
          <p:cNvSpPr/>
          <p:nvPr/>
        </p:nvSpPr>
        <p:spPr>
          <a:xfrm>
            <a:off x="2843809" y="188641"/>
            <a:ext cx="342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dirty="0" smtClean="0">
                <a:ln w="381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Astecas</a:t>
            </a:r>
            <a:endParaRPr lang="pt-BR" sz="8000" dirty="0"/>
          </a:p>
        </p:txBody>
      </p:sp>
      <p:sp>
        <p:nvSpPr>
          <p:cNvPr id="6" name="Retângulo 5"/>
          <p:cNvSpPr/>
          <p:nvPr/>
        </p:nvSpPr>
        <p:spPr>
          <a:xfrm>
            <a:off x="251520" y="4653136"/>
            <a:ext cx="8784976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Berlin Sans FB" pitchFamily="34" charset="0"/>
              </a:rPr>
              <a:t>Povos nômades, guerreiros, caçadores, se estabeleciam na cidade do México no </a:t>
            </a:r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sec. </a:t>
            </a:r>
            <a:r>
              <a:rPr lang="pt-BR" sz="2400" dirty="0">
                <a:solidFill>
                  <a:schemeClr val="bg1"/>
                </a:solidFill>
                <a:latin typeface="Berlin Sans FB" pitchFamily="34" charset="0"/>
              </a:rPr>
              <a:t>IV, fundando o núcleo inicial da futura cidade do México. </a:t>
            </a:r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 Começaram </a:t>
            </a:r>
            <a:r>
              <a:rPr lang="pt-BR" sz="2400" dirty="0">
                <a:solidFill>
                  <a:schemeClr val="bg1"/>
                </a:solidFill>
                <a:latin typeface="Berlin Sans FB" pitchFamily="34" charset="0"/>
              </a:rPr>
              <a:t>a crescer por volta do </a:t>
            </a:r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sec. </a:t>
            </a:r>
            <a:r>
              <a:rPr lang="pt-BR" sz="2400" dirty="0">
                <a:solidFill>
                  <a:schemeClr val="bg1"/>
                </a:solidFill>
                <a:latin typeface="Berlin Sans FB" pitchFamily="34" charset="0"/>
              </a:rPr>
              <a:t>XII, quando os espanhóis chegaram no </a:t>
            </a:r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sec. </a:t>
            </a:r>
            <a:r>
              <a:rPr lang="pt-BR" sz="2400" dirty="0">
                <a:solidFill>
                  <a:schemeClr val="bg1"/>
                </a:solidFill>
                <a:latin typeface="Berlin Sans FB" pitchFamily="34" charset="0"/>
              </a:rPr>
              <a:t>XVI, eles já dominavam um poderoso império , formando 38 províncias. </a:t>
            </a:r>
          </a:p>
        </p:txBody>
      </p:sp>
    </p:spTree>
    <p:extLst>
      <p:ext uri="{BB962C8B-B14F-4D97-AF65-F5344CB8AC3E}">
        <p14:creationId xmlns:p14="http://schemas.microsoft.com/office/powerpoint/2010/main" val="59952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27" y="188641"/>
            <a:ext cx="403244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5" y="4005065"/>
            <a:ext cx="2997519" cy="2520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3419872" y="4869161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Berlin Sans FB" pitchFamily="34" charset="0"/>
              </a:rPr>
              <a:t>Acreditavam que os guerreiros que morressem lutando atingem o paraíso. tinham um calendário preciso (365 dias).</a:t>
            </a:r>
            <a:endParaRPr lang="pt-BR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98264" y="332657"/>
            <a:ext cx="4464496" cy="3168352"/>
          </a:xfrm>
        </p:spPr>
        <p:txBody>
          <a:bodyPr>
            <a:normAutofit fontScale="25000" lnSpcReduction="20000"/>
          </a:bodyPr>
          <a:lstStyle/>
          <a:p>
            <a:r>
              <a:rPr lang="pt-BR" sz="9600" dirty="0" smtClean="0">
                <a:solidFill>
                  <a:schemeClr val="bg1"/>
                </a:solidFill>
                <a:latin typeface="Berlin Sans FB" pitchFamily="34" charset="0"/>
              </a:rPr>
              <a:t>Ampliaram </a:t>
            </a:r>
            <a:r>
              <a:rPr lang="pt-BR" sz="9600" dirty="0">
                <a:solidFill>
                  <a:schemeClr val="bg1"/>
                </a:solidFill>
                <a:latin typeface="Berlin Sans FB" pitchFamily="34" charset="0"/>
              </a:rPr>
              <a:t>seu território por meio da </a:t>
            </a:r>
            <a:r>
              <a:rPr lang="pt-BR" sz="9600" dirty="0" smtClean="0">
                <a:solidFill>
                  <a:schemeClr val="bg1"/>
                </a:solidFill>
                <a:latin typeface="Berlin Sans FB" pitchFamily="34" charset="0"/>
              </a:rPr>
              <a:t>guerra conquistando </a:t>
            </a:r>
            <a:r>
              <a:rPr lang="pt-BR" sz="9600" dirty="0">
                <a:solidFill>
                  <a:schemeClr val="bg1"/>
                </a:solidFill>
                <a:latin typeface="Berlin Sans FB" pitchFamily="34" charset="0"/>
              </a:rPr>
              <a:t>povos vizinhos , seu vasto império chegou a ter 11 milhões de pessoas. </a:t>
            </a:r>
            <a:endParaRPr lang="pt-BR" sz="96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pt-BR" sz="9600" dirty="0" smtClean="0">
                <a:solidFill>
                  <a:schemeClr val="bg1"/>
                </a:solidFill>
                <a:latin typeface="Berlin Sans FB" pitchFamily="34" charset="0"/>
              </a:rPr>
              <a:t>Acreditavam </a:t>
            </a:r>
            <a:r>
              <a:rPr lang="pt-BR" sz="9600" dirty="0">
                <a:solidFill>
                  <a:schemeClr val="bg1"/>
                </a:solidFill>
                <a:latin typeface="Berlin Sans FB" pitchFamily="34" charset="0"/>
              </a:rPr>
              <a:t>ser um povo escolhido pelo Deus sol, destinados á conquistar outros povos , faziam templos para seus deuses em forma de pirâmides, onde realizavam sacrifícios humanos. </a:t>
            </a:r>
            <a:endParaRPr lang="pt-BR" sz="96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40487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720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Berlin Sans FB" pitchFamily="34" charset="0"/>
              </a:rPr>
              <a:t>‘’Os Filhos do sol</a:t>
            </a:r>
            <a:r>
              <a:rPr lang="pt-BR" sz="2400" dirty="0" smtClean="0">
                <a:latin typeface="Berlin Sans FB" pitchFamily="34" charset="0"/>
              </a:rPr>
              <a:t>’’  </a:t>
            </a:r>
            <a:r>
              <a:rPr lang="pt-BR" sz="2400" dirty="0">
                <a:latin typeface="Berlin Sans FB" pitchFamily="34" charset="0"/>
              </a:rPr>
              <a:t>habitavam na região dos Andes, expandiram seu império a partir de Cuzco (atual Peru</a:t>
            </a:r>
            <a:r>
              <a:rPr lang="pt-BR" sz="2400" dirty="0" smtClean="0">
                <a:latin typeface="Berlin Sans FB" pitchFamily="34" charset="0"/>
              </a:rPr>
              <a:t>).</a:t>
            </a:r>
          </a:p>
          <a:p>
            <a:pPr marL="0" indent="0">
              <a:buNone/>
            </a:pPr>
            <a:endParaRPr lang="pt-BR" sz="2400" dirty="0" smtClean="0">
              <a:latin typeface="Berlin Sans FB" pitchFamily="34" charset="0"/>
            </a:endParaRPr>
          </a:p>
          <a:p>
            <a:r>
              <a:rPr lang="pt-BR" sz="2400" dirty="0" smtClean="0">
                <a:latin typeface="Berlin Sans FB" pitchFamily="34" charset="0"/>
              </a:rPr>
              <a:t> </a:t>
            </a:r>
            <a:r>
              <a:rPr lang="pt-BR" sz="2400" dirty="0">
                <a:latin typeface="Berlin Sans FB" pitchFamily="34" charset="0"/>
              </a:rPr>
              <a:t>No </a:t>
            </a:r>
            <a:r>
              <a:rPr lang="pt-BR" sz="2400" dirty="0" smtClean="0">
                <a:latin typeface="Berlin Sans FB" pitchFamily="34" charset="0"/>
              </a:rPr>
              <a:t>sec. </a:t>
            </a:r>
            <a:r>
              <a:rPr lang="pt-BR" sz="2400" dirty="0">
                <a:latin typeface="Berlin Sans FB" pitchFamily="34" charset="0"/>
              </a:rPr>
              <a:t>XV expandiram suas fronteiras dominando hoje é o Peu, </a:t>
            </a:r>
            <a:r>
              <a:rPr lang="pt-BR" sz="2400" dirty="0" smtClean="0">
                <a:latin typeface="Berlin Sans FB" pitchFamily="34" charset="0"/>
              </a:rPr>
              <a:t>Bolívia, </a:t>
            </a:r>
            <a:r>
              <a:rPr lang="pt-BR" sz="2400" dirty="0">
                <a:latin typeface="Berlin Sans FB" pitchFamily="34" charset="0"/>
              </a:rPr>
              <a:t>Equador e norte da Argentina e Chile. </a:t>
            </a:r>
            <a:endParaRPr lang="pt-BR" sz="2400" dirty="0" smtClean="0">
              <a:latin typeface="Berlin Sans FB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3"/>
            <a:ext cx="4680520" cy="357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5123024" y="3146575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Tempus Sans ITC" pitchFamily="82" charset="0"/>
              </a:rPr>
              <a:t>Para conquistar novos países evitavam conflito apenas convenciam a população das vantagens de ser um Inca. </a:t>
            </a:r>
            <a:endParaRPr lang="pt-BR" sz="28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</TotalTime>
  <Words>537</Words>
  <Application>Microsoft Office PowerPoint</Application>
  <PresentationFormat>Apresentação na tela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Apresentação do PowerPoint</vt:lpstr>
      <vt:lpstr>Antes da chegada de colombo e os europeus,  esses povos se desenvolviam na região da América central e região dos andes, grandes civilizações com Algumas características em comum : </vt:lpstr>
      <vt:lpstr>Maias </vt:lpstr>
      <vt:lpstr>Apresentação do PowerPoint</vt:lpstr>
      <vt:lpstr>Tikal na Guatemala foi uma das cidades Maias mais importantes, Hoje o Parque Nacional do Tikal foi declarado Patrimônio da humanidade pela Hunesco.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 assistir os slides animados + audio: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user</cp:lastModifiedBy>
  <cp:revision>24</cp:revision>
  <dcterms:created xsi:type="dcterms:W3CDTF">2013-09-22T16:44:48Z</dcterms:created>
  <dcterms:modified xsi:type="dcterms:W3CDTF">2015-02-19T13:41:26Z</dcterms:modified>
</cp:coreProperties>
</file>